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Seasons" charset="1" panose="000000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6538" y="1605304"/>
            <a:ext cx="24898924" cy="33365392"/>
          </a:xfrm>
          <a:custGeom>
            <a:avLst/>
            <a:gdLst/>
            <a:ahLst/>
            <a:cxnLst/>
            <a:rect r="r" b="b" t="t" l="l"/>
            <a:pathLst>
              <a:path h="33365392" w="24898924">
                <a:moveTo>
                  <a:pt x="0" y="0"/>
                </a:moveTo>
                <a:lnTo>
                  <a:pt x="24898924" y="0"/>
                </a:lnTo>
                <a:lnTo>
                  <a:pt x="24898924" y="33365392"/>
                </a:lnTo>
                <a:lnTo>
                  <a:pt x="0" y="33365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06676" y="15323391"/>
            <a:ext cx="7618647" cy="6081066"/>
          </a:xfrm>
          <a:custGeom>
            <a:avLst/>
            <a:gdLst/>
            <a:ahLst/>
            <a:cxnLst/>
            <a:rect r="r" b="b" t="t" l="l"/>
            <a:pathLst>
              <a:path h="6081066" w="7618647">
                <a:moveTo>
                  <a:pt x="0" y="0"/>
                </a:moveTo>
                <a:lnTo>
                  <a:pt x="7618648" y="0"/>
                </a:lnTo>
                <a:lnTo>
                  <a:pt x="7618648" y="6081066"/>
                </a:lnTo>
                <a:lnTo>
                  <a:pt x="0" y="6081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14255" y="26827300"/>
            <a:ext cx="15857202" cy="3942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67"/>
              </a:lnSpc>
            </a:pPr>
            <a:r>
              <a:rPr lang="en-US" sz="13453" spc="1304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BRI</a:t>
            </a:r>
            <a:r>
              <a:rPr lang="en-US" sz="13453" spc="1304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DAL</a:t>
            </a:r>
          </a:p>
          <a:p>
            <a:pPr algn="ctr">
              <a:lnSpc>
                <a:spcPts val="15067"/>
              </a:lnSpc>
            </a:pPr>
            <a:r>
              <a:rPr lang="en-US" sz="13453" spc="1304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SHOWER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051080" y="13692344"/>
            <a:ext cx="9329840" cy="1149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95"/>
              </a:lnSpc>
            </a:pPr>
            <a:r>
              <a:rPr lang="en-US" sz="6710" spc="7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085120" y="20733665"/>
            <a:ext cx="16915472" cy="6131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8"/>
              </a:lnSpc>
            </a:pPr>
            <a:r>
              <a:rPr lang="en-US" sz="33842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Olivia's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DAGysw2ZMTY</dc:identifier>
  <dcterms:modified xsi:type="dcterms:W3CDTF">2011-08-01T06:04:30Z</dcterms:modified>
  <cp:revision>1</cp:revision>
  <dc:title>Pink Minimalist Bridal Shower Welcome Flyer (30 x 40 in)</dc:title>
</cp:coreProperties>
</file>